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66" r:id="rId3"/>
    <p:sldId id="29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01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62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12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3282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6431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6857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6874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0874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3480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57580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53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6349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8425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4947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430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054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446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92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7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927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58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01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95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03/03/2025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260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>
            <a:extLst>
              <a:ext uri="{FF2B5EF4-FFF2-40B4-BE49-F238E27FC236}">
                <a16:creationId xmlns:a16="http://schemas.microsoft.com/office/drawing/2014/main" id="{C30CF5D7-E086-BD3C-6FD9-39D3405ECD67}"/>
              </a:ext>
            </a:extLst>
          </p:cNvPr>
          <p:cNvSpPr txBox="1">
            <a:spLocks/>
          </p:cNvSpPr>
          <p:nvPr/>
        </p:nvSpPr>
        <p:spPr>
          <a:xfrm>
            <a:off x="212271" y="1632123"/>
            <a:ext cx="8719457" cy="303902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Verdana"/>
                <a:ea typeface="+mn-ea"/>
                <a:cs typeface="Arial" pitchFamily="34" charset="0"/>
              </a:rPr>
              <a:t>PUNTO NO. 7.6.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Verdana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Verdana"/>
              <a:ea typeface="+mn-ea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6C6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TABULADOR DE VIÁTICOS NACIONALES E INTERNACIONALES 2025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rgbClr val="006C6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969397A-807B-752E-A982-AD3D4EB787F2}"/>
              </a:ext>
            </a:extLst>
          </p:cNvPr>
          <p:cNvSpPr/>
          <p:nvPr/>
        </p:nvSpPr>
        <p:spPr>
          <a:xfrm>
            <a:off x="2598233" y="2397573"/>
            <a:ext cx="3947532" cy="170980"/>
          </a:xfrm>
          <a:prstGeom prst="rect">
            <a:avLst/>
          </a:prstGeom>
          <a:solidFill>
            <a:srgbClr val="006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D6AA675-7F7B-6556-6992-76B61AD1902F}"/>
              </a:ext>
            </a:extLst>
          </p:cNvPr>
          <p:cNvSpPr/>
          <p:nvPr/>
        </p:nvSpPr>
        <p:spPr>
          <a:xfrm>
            <a:off x="2598233" y="2622248"/>
            <a:ext cx="3947532" cy="170979"/>
          </a:xfrm>
          <a:prstGeom prst="rect">
            <a:avLst/>
          </a:prstGeom>
          <a:solidFill>
            <a:srgbClr val="009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30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E0F4798-E9E7-FBA1-B596-0BA2FC340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3213"/>
              </p:ext>
            </p:extLst>
          </p:nvPr>
        </p:nvGraphicFramePr>
        <p:xfrm>
          <a:off x="257557" y="1265106"/>
          <a:ext cx="8628885" cy="4327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492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4025" marR="446405" indent="2413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NIVELES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400" b="1" spc="-4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</a:t>
                      </a:r>
                      <a:r>
                        <a:rPr sz="1400" b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4960" marR="305435" indent="-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A). - </a:t>
                      </a:r>
                      <a:r>
                        <a:rPr sz="14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 </a:t>
                      </a:r>
                      <a:r>
                        <a:rPr sz="1400" b="1" spc="-4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sz="1400" b="1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1400" b="1" spc="-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1400" b="1" spc="-10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r>
                        <a:rPr sz="1400" b="1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 VIÁTICOS</a:t>
                      </a: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9550" marR="201295" indent="-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B). </a:t>
                      </a:r>
                      <a:r>
                        <a:rPr sz="14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TARIFA </a:t>
                      </a:r>
                      <a:r>
                        <a:rPr sz="1400" b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  <a:r>
                        <a:rPr sz="1400" b="1" spc="-9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400" b="1" spc="-4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VIÁTICOS</a:t>
                      </a: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2560" marR="1536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C).</a:t>
                      </a:r>
                      <a:r>
                        <a:rPr sz="1400" b="1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sz="14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TARIFA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sz="1400" b="1" spc="-4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VIÁTICOS AL </a:t>
                      </a:r>
                      <a:r>
                        <a:rPr sz="14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EXTRANJERO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6695" marR="158115" indent="-5969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D).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sz="1400" b="1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GASTOS </a:t>
                      </a:r>
                      <a:r>
                        <a:rPr sz="1400" b="1" spc="-4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400" b="1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CAMINO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F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</a:t>
                      </a:r>
                      <a:r>
                        <a:rPr sz="1400" b="1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PESOS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($)</a:t>
                      </a: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</a:t>
                      </a:r>
                      <a:r>
                        <a:rPr sz="1400" b="1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PESOS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($)</a:t>
                      </a: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6860" marR="2679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</a:t>
                      </a:r>
                      <a:r>
                        <a:rPr sz="1400" b="1" spc="-9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</a:t>
                      </a:r>
                      <a:r>
                        <a:rPr sz="1400" b="1" spc="-4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DÓLARES </a:t>
                      </a:r>
                      <a:r>
                        <a:rPr sz="1400" b="1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AMERICANO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</a:t>
                      </a:r>
                      <a:r>
                        <a:rPr sz="1400" b="1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PESOS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($)</a:t>
                      </a:r>
                    </a:p>
                  </a:txBody>
                  <a:tcPr marL="0" marR="0" marT="342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SECRETARIO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600.00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82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SUBSECRETARIO</a:t>
                      </a:r>
                      <a:r>
                        <a:rPr sz="1400" b="1" spc="-6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60070" marR="552450" algn="ctr">
                        <a:lnSpc>
                          <a:spcPct val="114999"/>
                        </a:lnSpc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1400" b="1" spc="-5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</a:t>
                      </a: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0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</a:t>
                      </a:r>
                    </a:p>
                  </a:txBody>
                  <a:tcPr marL="0" marR="0" marT="132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SUBDIRECTOR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JEFE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655"/>
                        </a:lnSpc>
                        <a:spcBef>
                          <a:spcPts val="254"/>
                        </a:spcBef>
                      </a:pPr>
                      <a:r>
                        <a:rPr sz="1400" b="1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0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400.00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</a:t>
                      </a:r>
                      <a:r>
                        <a:rPr sz="1400" b="1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r>
                        <a:rPr sz="1400" b="1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b="1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8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8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8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  <a:endParaRPr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8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1400" b="1" spc="-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300.00</a:t>
                      </a:r>
                      <a:endParaRPr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8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167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299</TotalTime>
  <Words>95</Words>
  <Application>Microsoft Office PowerPoint</Application>
  <PresentationFormat>Presentación en pantalla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de Office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Luz Marina Vega García</cp:lastModifiedBy>
  <cp:revision>25</cp:revision>
  <dcterms:created xsi:type="dcterms:W3CDTF">2022-05-16T17:55:16Z</dcterms:created>
  <dcterms:modified xsi:type="dcterms:W3CDTF">2025-03-03T23:56:07Z</dcterms:modified>
</cp:coreProperties>
</file>